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71" r:id="rId3"/>
    <p:sldId id="256" r:id="rId4"/>
    <p:sldId id="277" r:id="rId5"/>
    <p:sldId id="273" r:id="rId6"/>
    <p:sldId id="276" r:id="rId7"/>
    <p:sldId id="278" r:id="rId8"/>
    <p:sldId id="258" r:id="rId9"/>
    <p:sldId id="259" r:id="rId10"/>
    <p:sldId id="260" r:id="rId11"/>
    <p:sldId id="261" r:id="rId12"/>
    <p:sldId id="262" r:id="rId13"/>
    <p:sldId id="263" r:id="rId14"/>
    <p:sldId id="284" r:id="rId15"/>
    <p:sldId id="285" r:id="rId16"/>
    <p:sldId id="267" r:id="rId17"/>
    <p:sldId id="266" r:id="rId18"/>
    <p:sldId id="264" r:id="rId19"/>
    <p:sldId id="265" r:id="rId20"/>
    <p:sldId id="269" r:id="rId21"/>
  </p:sldIdLst>
  <p:sldSz cx="12192000" cy="6858000"/>
  <p:notesSz cx="6858000" cy="9144000"/>
  <p:defaultTextStyle>
    <a:defPPr>
      <a:defRPr lang="no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50161-B991-4355-A912-2470EA2C26FC}" v="29" dt="2024-02-14T16:47:41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9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Lønn Foss" userId="2aaa8d3f-d669-4bf0-9ee5-b82fb5e4414f" providerId="ADAL" clId="{8B150161-B991-4355-A912-2470EA2C26FC}"/>
    <pc:docChg chg="undo custSel addSld delSld modSld sldOrd">
      <pc:chgData name="Kirsten Lønn Foss" userId="2aaa8d3f-d669-4bf0-9ee5-b82fb5e4414f" providerId="ADAL" clId="{8B150161-B991-4355-A912-2470EA2C26FC}" dt="2024-02-28T13:42:56.288" v="1867" actId="478"/>
      <pc:docMkLst>
        <pc:docMk/>
      </pc:docMkLst>
      <pc:sldChg chg="addSp modSp new mod ord">
        <pc:chgData name="Kirsten Lønn Foss" userId="2aaa8d3f-d669-4bf0-9ee5-b82fb5e4414f" providerId="ADAL" clId="{8B150161-B991-4355-A912-2470EA2C26FC}" dt="2024-02-14T15:33:44.177" v="1799" actId="20577"/>
        <pc:sldMkLst>
          <pc:docMk/>
          <pc:sldMk cId="1087676686" sldId="256"/>
        </pc:sldMkLst>
        <pc:spChg chg="mod">
          <ac:chgData name="Kirsten Lønn Foss" userId="2aaa8d3f-d669-4bf0-9ee5-b82fb5e4414f" providerId="ADAL" clId="{8B150161-B991-4355-A912-2470EA2C26FC}" dt="2024-02-14T15:33:44.177" v="1799" actId="20577"/>
          <ac:spMkLst>
            <pc:docMk/>
            <pc:sldMk cId="1087676686" sldId="256"/>
            <ac:spMk id="3" creationId="{56CCDA65-DAC0-426D-A8C2-9970DB6BF38C}"/>
          </ac:spMkLst>
        </pc:spChg>
        <pc:picChg chg="add mod">
          <ac:chgData name="Kirsten Lønn Foss" userId="2aaa8d3f-d669-4bf0-9ee5-b82fb5e4414f" providerId="ADAL" clId="{8B150161-B991-4355-A912-2470EA2C26FC}" dt="2024-02-13T09:17:04.192" v="96" actId="1076"/>
          <ac:picMkLst>
            <pc:docMk/>
            <pc:sldMk cId="1087676686" sldId="256"/>
            <ac:picMk id="4" creationId="{8630FC36-C5BA-4061-8FD9-BCEE746E8EEE}"/>
          </ac:picMkLst>
        </pc:picChg>
        <pc:picChg chg="add mod">
          <ac:chgData name="Kirsten Lønn Foss" userId="2aaa8d3f-d669-4bf0-9ee5-b82fb5e4414f" providerId="ADAL" clId="{8B150161-B991-4355-A912-2470EA2C26FC}" dt="2024-02-13T09:18:01.622" v="99" actId="14100"/>
          <ac:picMkLst>
            <pc:docMk/>
            <pc:sldMk cId="1087676686" sldId="256"/>
            <ac:picMk id="5" creationId="{A5E89328-CD9C-4E42-9711-A996EEB1A555}"/>
          </ac:picMkLst>
        </pc:picChg>
      </pc:sldChg>
      <pc:sldChg chg="addSp delSp modSp new del mod modTransition">
        <pc:chgData name="Kirsten Lønn Foss" userId="2aaa8d3f-d669-4bf0-9ee5-b82fb5e4414f" providerId="ADAL" clId="{8B150161-B991-4355-A912-2470EA2C26FC}" dt="2024-02-14T15:31:10.278" v="1763" actId="2696"/>
        <pc:sldMkLst>
          <pc:docMk/>
          <pc:sldMk cId="1915860452" sldId="257"/>
        </pc:sldMkLst>
        <pc:spChg chg="mod">
          <ac:chgData name="Kirsten Lønn Foss" userId="2aaa8d3f-d669-4bf0-9ee5-b82fb5e4414f" providerId="ADAL" clId="{8B150161-B991-4355-A912-2470EA2C26FC}" dt="2024-02-13T09:32:17.413" v="614" actId="14100"/>
          <ac:spMkLst>
            <pc:docMk/>
            <pc:sldMk cId="1915860452" sldId="257"/>
            <ac:spMk id="2" creationId="{EEF8B694-4CC7-4BB9-BAB2-358859DD69F5}"/>
          </ac:spMkLst>
        </pc:spChg>
        <pc:spChg chg="mod">
          <ac:chgData name="Kirsten Lønn Foss" userId="2aaa8d3f-d669-4bf0-9ee5-b82fb5e4414f" providerId="ADAL" clId="{8B150161-B991-4355-A912-2470EA2C26FC}" dt="2024-02-13T09:34:27.251" v="757" actId="1076"/>
          <ac:spMkLst>
            <pc:docMk/>
            <pc:sldMk cId="1915860452" sldId="257"/>
            <ac:spMk id="3" creationId="{F593B64D-625F-43B7-9A91-EBCBD67B9BA8}"/>
          </ac:spMkLst>
        </pc:spChg>
        <pc:graphicFrameChg chg="add del modGraphic">
          <ac:chgData name="Kirsten Lønn Foss" userId="2aaa8d3f-d669-4bf0-9ee5-b82fb5e4414f" providerId="ADAL" clId="{8B150161-B991-4355-A912-2470EA2C26FC}" dt="2024-02-13T09:43:04.712" v="878" actId="27309"/>
          <ac:graphicFrameMkLst>
            <pc:docMk/>
            <pc:sldMk cId="1915860452" sldId="257"/>
            <ac:graphicFrameMk id="5" creationId="{D2DB6A6A-861B-4F90-80E1-A00F9988266D}"/>
          </ac:graphicFrameMkLst>
        </pc:graphicFrameChg>
      </pc:sldChg>
      <pc:sldChg chg="addSp delSp modSp new mod">
        <pc:chgData name="Kirsten Lønn Foss" userId="2aaa8d3f-d669-4bf0-9ee5-b82fb5e4414f" providerId="ADAL" clId="{8B150161-B991-4355-A912-2470EA2C26FC}" dt="2024-02-14T16:47:31.548" v="1849" actId="478"/>
        <pc:sldMkLst>
          <pc:docMk/>
          <pc:sldMk cId="2023316351" sldId="258"/>
        </pc:sldMkLst>
        <pc:spChg chg="mod">
          <ac:chgData name="Kirsten Lønn Foss" userId="2aaa8d3f-d669-4bf0-9ee5-b82fb5e4414f" providerId="ADAL" clId="{8B150161-B991-4355-A912-2470EA2C26FC}" dt="2024-02-13T09:34:42.894" v="760" actId="27636"/>
          <ac:spMkLst>
            <pc:docMk/>
            <pc:sldMk cId="2023316351" sldId="258"/>
            <ac:spMk id="2" creationId="{33E9A6A0-3E91-4BDE-90C6-DF53A1D6A108}"/>
          </ac:spMkLst>
        </pc:spChg>
        <pc:spChg chg="del">
          <ac:chgData name="Kirsten Lønn Foss" userId="2aaa8d3f-d669-4bf0-9ee5-b82fb5e4414f" providerId="ADAL" clId="{8B150161-B991-4355-A912-2470EA2C26FC}" dt="2024-02-14T16:47:31.548" v="1849" actId="478"/>
          <ac:spMkLst>
            <pc:docMk/>
            <pc:sldMk cId="2023316351" sldId="258"/>
            <ac:spMk id="3" creationId="{E58F8BDC-FAC9-4C7F-B14E-4290ACF74AA0}"/>
          </ac:spMkLst>
        </pc:spChg>
        <pc:picChg chg="add mod">
          <ac:chgData name="Kirsten Lønn Foss" userId="2aaa8d3f-d669-4bf0-9ee5-b82fb5e4414f" providerId="ADAL" clId="{8B150161-B991-4355-A912-2470EA2C26FC}" dt="2024-02-13T09:35:22.255" v="763" actId="14100"/>
          <ac:picMkLst>
            <pc:docMk/>
            <pc:sldMk cId="2023316351" sldId="258"/>
            <ac:picMk id="4" creationId="{DAF32399-42F8-4452-86E1-49B2DE0E028A}"/>
          </ac:picMkLst>
        </pc:picChg>
      </pc:sldChg>
      <pc:sldChg chg="addSp delSp modSp new mod">
        <pc:chgData name="Kirsten Lønn Foss" userId="2aaa8d3f-d669-4bf0-9ee5-b82fb5e4414f" providerId="ADAL" clId="{8B150161-B991-4355-A912-2470EA2C26FC}" dt="2024-02-28T13:42:56.288" v="1867" actId="478"/>
        <pc:sldMkLst>
          <pc:docMk/>
          <pc:sldMk cId="1533331179" sldId="259"/>
        </pc:sldMkLst>
        <pc:spChg chg="mod">
          <ac:chgData name="Kirsten Lønn Foss" userId="2aaa8d3f-d669-4bf0-9ee5-b82fb5e4414f" providerId="ADAL" clId="{8B150161-B991-4355-A912-2470EA2C26FC}" dt="2024-02-13T09:36:16.115" v="778" actId="20577"/>
          <ac:spMkLst>
            <pc:docMk/>
            <pc:sldMk cId="1533331179" sldId="259"/>
            <ac:spMk id="2" creationId="{CCE0F3CE-618C-4FF3-ADAA-F5B561EFA14F}"/>
          </ac:spMkLst>
        </pc:spChg>
        <pc:spChg chg="mod">
          <ac:chgData name="Kirsten Lønn Foss" userId="2aaa8d3f-d669-4bf0-9ee5-b82fb5e4414f" providerId="ADAL" clId="{8B150161-B991-4355-A912-2470EA2C26FC}" dt="2024-02-13T09:37:37.560" v="845" actId="14100"/>
          <ac:spMkLst>
            <pc:docMk/>
            <pc:sldMk cId="1533331179" sldId="259"/>
            <ac:spMk id="3" creationId="{6CC1FECB-03D7-4C0A-9B63-F01E3002E486}"/>
          </ac:spMkLst>
        </pc:spChg>
        <pc:picChg chg="add del mod">
          <ac:chgData name="Kirsten Lønn Foss" userId="2aaa8d3f-d669-4bf0-9ee5-b82fb5e4414f" providerId="ADAL" clId="{8B150161-B991-4355-A912-2470EA2C26FC}" dt="2024-02-28T13:42:56.288" v="1867" actId="478"/>
          <ac:picMkLst>
            <pc:docMk/>
            <pc:sldMk cId="1533331179" sldId="259"/>
            <ac:picMk id="4" creationId="{63FE72EB-26F7-41E3-9C03-7431AE63D630}"/>
          </ac:picMkLst>
        </pc:picChg>
      </pc:sldChg>
      <pc:sldChg chg="new del">
        <pc:chgData name="Kirsten Lønn Foss" userId="2aaa8d3f-d669-4bf0-9ee5-b82fb5e4414f" providerId="ADAL" clId="{8B150161-B991-4355-A912-2470EA2C26FC}" dt="2024-02-13T09:38:08.592" v="850" actId="680"/>
        <pc:sldMkLst>
          <pc:docMk/>
          <pc:sldMk cId="1688535841" sldId="260"/>
        </pc:sldMkLst>
      </pc:sldChg>
      <pc:sldChg chg="addSp delSp modSp new mod">
        <pc:chgData name="Kirsten Lønn Foss" userId="2aaa8d3f-d669-4bf0-9ee5-b82fb5e4414f" providerId="ADAL" clId="{8B150161-B991-4355-A912-2470EA2C26FC}" dt="2024-02-28T13:42:50.945" v="1866" actId="478"/>
        <pc:sldMkLst>
          <pc:docMk/>
          <pc:sldMk cId="4291267501" sldId="260"/>
        </pc:sldMkLst>
        <pc:spChg chg="mod">
          <ac:chgData name="Kirsten Lønn Foss" userId="2aaa8d3f-d669-4bf0-9ee5-b82fb5e4414f" providerId="ADAL" clId="{8B150161-B991-4355-A912-2470EA2C26FC}" dt="2024-02-14T09:22:24.473" v="1760" actId="20577"/>
          <ac:spMkLst>
            <pc:docMk/>
            <pc:sldMk cId="4291267501" sldId="260"/>
            <ac:spMk id="2" creationId="{7DDCDA89-55A5-46B7-8CA5-9CE1C410E60D}"/>
          </ac:spMkLst>
        </pc:spChg>
        <pc:picChg chg="add del mod">
          <ac:chgData name="Kirsten Lønn Foss" userId="2aaa8d3f-d669-4bf0-9ee5-b82fb5e4414f" providerId="ADAL" clId="{8B150161-B991-4355-A912-2470EA2C26FC}" dt="2024-02-28T13:42:50.945" v="1866" actId="478"/>
          <ac:picMkLst>
            <pc:docMk/>
            <pc:sldMk cId="4291267501" sldId="260"/>
            <ac:picMk id="4" creationId="{2BD9C720-555D-4797-B128-716AFD03F851}"/>
          </ac:picMkLst>
        </pc:picChg>
      </pc:sldChg>
      <pc:sldChg chg="addSp delSp modSp new mod">
        <pc:chgData name="Kirsten Lønn Foss" userId="2aaa8d3f-d669-4bf0-9ee5-b82fb5e4414f" providerId="ADAL" clId="{8B150161-B991-4355-A912-2470EA2C26FC}" dt="2024-02-28T13:42:44.240" v="1865" actId="478"/>
        <pc:sldMkLst>
          <pc:docMk/>
          <pc:sldMk cId="2233597473" sldId="261"/>
        </pc:sldMkLst>
        <pc:spChg chg="mod">
          <ac:chgData name="Kirsten Lønn Foss" userId="2aaa8d3f-d669-4bf0-9ee5-b82fb5e4414f" providerId="ADAL" clId="{8B150161-B991-4355-A912-2470EA2C26FC}" dt="2024-02-13T09:40:38.299" v="869" actId="20577"/>
          <ac:spMkLst>
            <pc:docMk/>
            <pc:sldMk cId="2233597473" sldId="261"/>
            <ac:spMk id="2" creationId="{31D94F63-81F8-4E29-9161-2292F1C16603}"/>
          </ac:spMkLst>
        </pc:spChg>
        <pc:spChg chg="mod">
          <ac:chgData name="Kirsten Lønn Foss" userId="2aaa8d3f-d669-4bf0-9ee5-b82fb5e4414f" providerId="ADAL" clId="{8B150161-B991-4355-A912-2470EA2C26FC}" dt="2024-02-13T09:42:34.746" v="873" actId="14100"/>
          <ac:spMkLst>
            <pc:docMk/>
            <pc:sldMk cId="2233597473" sldId="261"/>
            <ac:spMk id="3" creationId="{EF730C4B-7738-45FD-A399-E7928539D155}"/>
          </ac:spMkLst>
        </pc:spChg>
        <pc:picChg chg="add del mod">
          <ac:chgData name="Kirsten Lønn Foss" userId="2aaa8d3f-d669-4bf0-9ee5-b82fb5e4414f" providerId="ADAL" clId="{8B150161-B991-4355-A912-2470EA2C26FC}" dt="2024-02-28T13:42:44.240" v="1865" actId="478"/>
          <ac:picMkLst>
            <pc:docMk/>
            <pc:sldMk cId="2233597473" sldId="261"/>
            <ac:picMk id="4" creationId="{E1CDAA36-205E-448C-B505-75067FF09CD6}"/>
          </ac:picMkLst>
        </pc:picChg>
      </pc:sldChg>
      <pc:sldChg chg="addSp delSp modSp new mod">
        <pc:chgData name="Kirsten Lønn Foss" userId="2aaa8d3f-d669-4bf0-9ee5-b82fb5e4414f" providerId="ADAL" clId="{8B150161-B991-4355-A912-2470EA2C26FC}" dt="2024-02-28T13:42:38.239" v="1864" actId="478"/>
        <pc:sldMkLst>
          <pc:docMk/>
          <pc:sldMk cId="3093917088" sldId="262"/>
        </pc:sldMkLst>
        <pc:spChg chg="mod">
          <ac:chgData name="Kirsten Lønn Foss" userId="2aaa8d3f-d669-4bf0-9ee5-b82fb5e4414f" providerId="ADAL" clId="{8B150161-B991-4355-A912-2470EA2C26FC}" dt="2024-02-13T09:43:19.346" v="881" actId="20577"/>
          <ac:spMkLst>
            <pc:docMk/>
            <pc:sldMk cId="3093917088" sldId="262"/>
            <ac:spMk id="2" creationId="{6E9D61DB-EF59-43AC-B9F2-6466803DFC81}"/>
          </ac:spMkLst>
        </pc:spChg>
        <pc:picChg chg="add del mod">
          <ac:chgData name="Kirsten Lønn Foss" userId="2aaa8d3f-d669-4bf0-9ee5-b82fb5e4414f" providerId="ADAL" clId="{8B150161-B991-4355-A912-2470EA2C26FC}" dt="2024-02-28T13:42:38.239" v="1864" actId="478"/>
          <ac:picMkLst>
            <pc:docMk/>
            <pc:sldMk cId="3093917088" sldId="262"/>
            <ac:picMk id="4" creationId="{4CBB1875-ECA8-4F09-9CB4-6A306F7C40A4}"/>
          </ac:picMkLst>
        </pc:picChg>
      </pc:sldChg>
      <pc:sldChg chg="addSp delSp modSp new mod">
        <pc:chgData name="Kirsten Lønn Foss" userId="2aaa8d3f-d669-4bf0-9ee5-b82fb5e4414f" providerId="ADAL" clId="{8B150161-B991-4355-A912-2470EA2C26FC}" dt="2024-02-13T09:46:10.328" v="942" actId="14100"/>
        <pc:sldMkLst>
          <pc:docMk/>
          <pc:sldMk cId="2435837856" sldId="263"/>
        </pc:sldMkLst>
        <pc:spChg chg="mod">
          <ac:chgData name="Kirsten Lønn Foss" userId="2aaa8d3f-d669-4bf0-9ee5-b82fb5e4414f" providerId="ADAL" clId="{8B150161-B991-4355-A912-2470EA2C26FC}" dt="2024-02-13T09:45:58.385" v="940" actId="20577"/>
          <ac:spMkLst>
            <pc:docMk/>
            <pc:sldMk cId="2435837856" sldId="263"/>
            <ac:spMk id="2" creationId="{14D93FB1-369D-4524-A8AB-D90F17299061}"/>
          </ac:spMkLst>
        </pc:spChg>
        <pc:spChg chg="del">
          <ac:chgData name="Kirsten Lønn Foss" userId="2aaa8d3f-d669-4bf0-9ee5-b82fb5e4414f" providerId="ADAL" clId="{8B150161-B991-4355-A912-2470EA2C26FC}" dt="2024-02-13T09:45:53.524" v="939" actId="478"/>
          <ac:spMkLst>
            <pc:docMk/>
            <pc:sldMk cId="2435837856" sldId="263"/>
            <ac:spMk id="3" creationId="{1FEA5942-28DD-41AE-A694-A91B0EE346FE}"/>
          </ac:spMkLst>
        </pc:spChg>
        <pc:picChg chg="add mod">
          <ac:chgData name="Kirsten Lønn Foss" userId="2aaa8d3f-d669-4bf0-9ee5-b82fb5e4414f" providerId="ADAL" clId="{8B150161-B991-4355-A912-2470EA2C26FC}" dt="2024-02-13T09:46:10.328" v="942" actId="14100"/>
          <ac:picMkLst>
            <pc:docMk/>
            <pc:sldMk cId="2435837856" sldId="263"/>
            <ac:picMk id="4" creationId="{DD720987-156E-4794-B60A-2826651306EB}"/>
          </ac:picMkLst>
        </pc:picChg>
      </pc:sldChg>
      <pc:sldChg chg="modSp new mod">
        <pc:chgData name="Kirsten Lønn Foss" userId="2aaa8d3f-d669-4bf0-9ee5-b82fb5e4414f" providerId="ADAL" clId="{8B150161-B991-4355-A912-2470EA2C26FC}" dt="2024-02-14T09:52:14.954" v="1762" actId="20577"/>
        <pc:sldMkLst>
          <pc:docMk/>
          <pc:sldMk cId="3632853730" sldId="264"/>
        </pc:sldMkLst>
        <pc:spChg chg="mod">
          <ac:chgData name="Kirsten Lønn Foss" userId="2aaa8d3f-d669-4bf0-9ee5-b82fb5e4414f" providerId="ADAL" clId="{8B150161-B991-4355-A912-2470EA2C26FC}" dt="2024-02-13T09:46:21.198" v="951" actId="20577"/>
          <ac:spMkLst>
            <pc:docMk/>
            <pc:sldMk cId="3632853730" sldId="264"/>
            <ac:spMk id="2" creationId="{9967ECF1-401D-4D13-B0E9-392BBC5A0506}"/>
          </ac:spMkLst>
        </pc:spChg>
        <pc:spChg chg="mod">
          <ac:chgData name="Kirsten Lønn Foss" userId="2aaa8d3f-d669-4bf0-9ee5-b82fb5e4414f" providerId="ADAL" clId="{8B150161-B991-4355-A912-2470EA2C26FC}" dt="2024-02-14T09:52:14.954" v="1762" actId="20577"/>
          <ac:spMkLst>
            <pc:docMk/>
            <pc:sldMk cId="3632853730" sldId="264"/>
            <ac:spMk id="3" creationId="{134D24B6-033F-4466-BE46-14FBFD4B6C2F}"/>
          </ac:spMkLst>
        </pc:spChg>
      </pc:sldChg>
      <pc:sldChg chg="addSp delSp modSp new mod">
        <pc:chgData name="Kirsten Lønn Foss" userId="2aaa8d3f-d669-4bf0-9ee5-b82fb5e4414f" providerId="ADAL" clId="{8B150161-B991-4355-A912-2470EA2C26FC}" dt="2024-02-13T09:58:09.097" v="973" actId="478"/>
        <pc:sldMkLst>
          <pc:docMk/>
          <pc:sldMk cId="795519337" sldId="265"/>
        </pc:sldMkLst>
        <pc:spChg chg="mod">
          <ac:chgData name="Kirsten Lønn Foss" userId="2aaa8d3f-d669-4bf0-9ee5-b82fb5e4414f" providerId="ADAL" clId="{8B150161-B991-4355-A912-2470EA2C26FC}" dt="2024-02-13T09:57:59.391" v="971" actId="14100"/>
          <ac:spMkLst>
            <pc:docMk/>
            <pc:sldMk cId="795519337" sldId="265"/>
            <ac:spMk id="2" creationId="{07DA2978-67A3-4822-AF0C-470966410B7E}"/>
          </ac:spMkLst>
        </pc:spChg>
        <pc:spChg chg="del mod">
          <ac:chgData name="Kirsten Lønn Foss" userId="2aaa8d3f-d669-4bf0-9ee5-b82fb5e4414f" providerId="ADAL" clId="{8B150161-B991-4355-A912-2470EA2C26FC}" dt="2024-02-13T09:58:09.097" v="973" actId="478"/>
          <ac:spMkLst>
            <pc:docMk/>
            <pc:sldMk cId="795519337" sldId="265"/>
            <ac:spMk id="3" creationId="{85F035AD-5AC4-47A1-9DCB-50342186AF9C}"/>
          </ac:spMkLst>
        </pc:spChg>
        <pc:picChg chg="add mod">
          <ac:chgData name="Kirsten Lønn Foss" userId="2aaa8d3f-d669-4bf0-9ee5-b82fb5e4414f" providerId="ADAL" clId="{8B150161-B991-4355-A912-2470EA2C26FC}" dt="2024-02-13T09:57:51.695" v="969" actId="1076"/>
          <ac:picMkLst>
            <pc:docMk/>
            <pc:sldMk cId="795519337" sldId="265"/>
            <ac:picMk id="4" creationId="{9592EB92-60CD-405F-B2DF-CBE9BAF5DC74}"/>
          </ac:picMkLst>
        </pc:picChg>
      </pc:sldChg>
      <pc:sldChg chg="modSp new mod">
        <pc:chgData name="Kirsten Lønn Foss" userId="2aaa8d3f-d669-4bf0-9ee5-b82fb5e4414f" providerId="ADAL" clId="{8B150161-B991-4355-A912-2470EA2C26FC}" dt="2024-02-13T10:20:59.053" v="1528" actId="27636"/>
        <pc:sldMkLst>
          <pc:docMk/>
          <pc:sldMk cId="3013970743" sldId="266"/>
        </pc:sldMkLst>
        <pc:spChg chg="mod">
          <ac:chgData name="Kirsten Lønn Foss" userId="2aaa8d3f-d669-4bf0-9ee5-b82fb5e4414f" providerId="ADAL" clId="{8B150161-B991-4355-A912-2470EA2C26FC}" dt="2024-02-13T10:19:24.681" v="1465" actId="20577"/>
          <ac:spMkLst>
            <pc:docMk/>
            <pc:sldMk cId="3013970743" sldId="266"/>
            <ac:spMk id="2" creationId="{7DC1BED6-9C8C-4295-AF3E-DC5DE3E75536}"/>
          </ac:spMkLst>
        </pc:spChg>
        <pc:spChg chg="mod">
          <ac:chgData name="Kirsten Lønn Foss" userId="2aaa8d3f-d669-4bf0-9ee5-b82fb5e4414f" providerId="ADAL" clId="{8B150161-B991-4355-A912-2470EA2C26FC}" dt="2024-02-13T10:20:59.053" v="1528" actId="27636"/>
          <ac:spMkLst>
            <pc:docMk/>
            <pc:sldMk cId="3013970743" sldId="266"/>
            <ac:spMk id="3" creationId="{AD868C20-5B5F-489C-B7BB-F925E909CB11}"/>
          </ac:spMkLst>
        </pc:spChg>
      </pc:sldChg>
      <pc:sldChg chg="modSp new mod ord">
        <pc:chgData name="Kirsten Lønn Foss" userId="2aaa8d3f-d669-4bf0-9ee5-b82fb5e4414f" providerId="ADAL" clId="{8B150161-B991-4355-A912-2470EA2C26FC}" dt="2024-02-14T07:03:24.355" v="1753"/>
        <pc:sldMkLst>
          <pc:docMk/>
          <pc:sldMk cId="2271328809" sldId="267"/>
        </pc:sldMkLst>
        <pc:spChg chg="mod">
          <ac:chgData name="Kirsten Lønn Foss" userId="2aaa8d3f-d669-4bf0-9ee5-b82fb5e4414f" providerId="ADAL" clId="{8B150161-B991-4355-A912-2470EA2C26FC}" dt="2024-02-13T10:21:32.855" v="1537" actId="20577"/>
          <ac:spMkLst>
            <pc:docMk/>
            <pc:sldMk cId="2271328809" sldId="267"/>
            <ac:spMk id="2" creationId="{1D0ED58C-66DD-47AC-B85C-D29AF82CFE97}"/>
          </ac:spMkLst>
        </pc:spChg>
        <pc:spChg chg="mod">
          <ac:chgData name="Kirsten Lønn Foss" userId="2aaa8d3f-d669-4bf0-9ee5-b82fb5e4414f" providerId="ADAL" clId="{8B150161-B991-4355-A912-2470EA2C26FC}" dt="2024-02-13T10:23:07.264" v="1734" actId="20577"/>
          <ac:spMkLst>
            <pc:docMk/>
            <pc:sldMk cId="2271328809" sldId="267"/>
            <ac:spMk id="3" creationId="{58A7EBDF-1456-4364-A120-6F028FA2AE95}"/>
          </ac:spMkLst>
        </pc:spChg>
      </pc:sldChg>
      <pc:sldChg chg="modSp new del modTransition">
        <pc:chgData name="Kirsten Lønn Foss" userId="2aaa8d3f-d669-4bf0-9ee5-b82fb5e4414f" providerId="ADAL" clId="{8B150161-B991-4355-A912-2470EA2C26FC}" dt="2024-02-15T08:45:00.984" v="1853" actId="2696"/>
        <pc:sldMkLst>
          <pc:docMk/>
          <pc:sldMk cId="3262213645" sldId="268"/>
        </pc:sldMkLst>
        <pc:spChg chg="mod">
          <ac:chgData name="Kirsten Lønn Foss" userId="2aaa8d3f-d669-4bf0-9ee5-b82fb5e4414f" providerId="ADAL" clId="{8B150161-B991-4355-A912-2470EA2C26FC}" dt="2024-02-13T15:47:43.169" v="1750"/>
          <ac:spMkLst>
            <pc:docMk/>
            <pc:sldMk cId="3262213645" sldId="268"/>
            <ac:spMk id="3" creationId="{146E9B46-387A-454E-9CCC-816CBCC92476}"/>
          </ac:spMkLst>
        </pc:spChg>
      </pc:sldChg>
      <pc:sldChg chg="addSp delSp modSp new mod">
        <pc:chgData name="Kirsten Lønn Foss" userId="2aaa8d3f-d669-4bf0-9ee5-b82fb5e4414f" providerId="ADAL" clId="{8B150161-B991-4355-A912-2470EA2C26FC}" dt="2024-02-28T13:42:27.851" v="1863" actId="20577"/>
        <pc:sldMkLst>
          <pc:docMk/>
          <pc:sldMk cId="3275848770" sldId="269"/>
        </pc:sldMkLst>
        <pc:spChg chg="mod">
          <ac:chgData name="Kirsten Lønn Foss" userId="2aaa8d3f-d669-4bf0-9ee5-b82fb5e4414f" providerId="ADAL" clId="{8B150161-B991-4355-A912-2470EA2C26FC}" dt="2024-02-28T13:42:27.851" v="1863" actId="20577"/>
          <ac:spMkLst>
            <pc:docMk/>
            <pc:sldMk cId="3275848770" sldId="269"/>
            <ac:spMk id="2" creationId="{A9CB072B-1C02-4CEC-BF3B-FDFE7CE66F3B}"/>
          </ac:spMkLst>
        </pc:spChg>
        <pc:picChg chg="add del mod">
          <ac:chgData name="Kirsten Lønn Foss" userId="2aaa8d3f-d669-4bf0-9ee5-b82fb5e4414f" providerId="ADAL" clId="{8B150161-B991-4355-A912-2470EA2C26FC}" dt="2024-02-28T13:42:17.649" v="1854" actId="478"/>
          <ac:picMkLst>
            <pc:docMk/>
            <pc:sldMk cId="3275848770" sldId="269"/>
            <ac:picMk id="4" creationId="{C8DC80AE-1B1F-40F8-84D3-42F5952222E6}"/>
          </ac:picMkLst>
        </pc:picChg>
      </pc:sldChg>
      <pc:sldChg chg="add">
        <pc:chgData name="Kirsten Lønn Foss" userId="2aaa8d3f-d669-4bf0-9ee5-b82fb5e4414f" providerId="ADAL" clId="{8B150161-B991-4355-A912-2470EA2C26FC}" dt="2024-02-14T15:31:16.539" v="1764"/>
        <pc:sldMkLst>
          <pc:docMk/>
          <pc:sldMk cId="2622633383" sldId="270"/>
        </pc:sldMkLst>
      </pc:sldChg>
      <pc:sldChg chg="add">
        <pc:chgData name="Kirsten Lønn Foss" userId="2aaa8d3f-d669-4bf0-9ee5-b82fb5e4414f" providerId="ADAL" clId="{8B150161-B991-4355-A912-2470EA2C26FC}" dt="2024-02-14T15:31:16.539" v="1764"/>
        <pc:sldMkLst>
          <pc:docMk/>
          <pc:sldMk cId="393200979" sldId="271"/>
        </pc:sldMkLst>
      </pc:sldChg>
      <pc:sldChg chg="add del">
        <pc:chgData name="Kirsten Lønn Foss" userId="2aaa8d3f-d669-4bf0-9ee5-b82fb5e4414f" providerId="ADAL" clId="{8B150161-B991-4355-A912-2470EA2C26FC}" dt="2024-02-14T15:34:00.872" v="1800" actId="2696"/>
        <pc:sldMkLst>
          <pc:docMk/>
          <pc:sldMk cId="1799522408" sldId="272"/>
        </pc:sldMkLst>
      </pc:sldChg>
      <pc:sldChg chg="delSp modSp add mod">
        <pc:chgData name="Kirsten Lønn Foss" userId="2aaa8d3f-d669-4bf0-9ee5-b82fb5e4414f" providerId="ADAL" clId="{8B150161-B991-4355-A912-2470EA2C26FC}" dt="2024-02-14T16:34:23.900" v="1813" actId="20577"/>
        <pc:sldMkLst>
          <pc:docMk/>
          <pc:sldMk cId="2232909932" sldId="273"/>
        </pc:sldMkLst>
        <pc:spChg chg="mod">
          <ac:chgData name="Kirsten Lønn Foss" userId="2aaa8d3f-d669-4bf0-9ee5-b82fb5e4414f" providerId="ADAL" clId="{8B150161-B991-4355-A912-2470EA2C26FC}" dt="2024-02-14T16:34:23.900" v="1813" actId="20577"/>
          <ac:spMkLst>
            <pc:docMk/>
            <pc:sldMk cId="2232909932" sldId="273"/>
            <ac:spMk id="5" creationId="{B65196BA-A1DE-674B-8134-E2DC70D08CBD}"/>
          </ac:spMkLst>
        </pc:spChg>
        <pc:spChg chg="del">
          <ac:chgData name="Kirsten Lønn Foss" userId="2aaa8d3f-d669-4bf0-9ee5-b82fb5e4414f" providerId="ADAL" clId="{8B150161-B991-4355-A912-2470EA2C26FC}" dt="2024-02-14T15:34:17.813" v="1801" actId="478"/>
          <ac:spMkLst>
            <pc:docMk/>
            <pc:sldMk cId="2232909932" sldId="273"/>
            <ac:spMk id="6" creationId="{46DB9F4F-28F6-D845-82C9-91AFB3E91979}"/>
          </ac:spMkLst>
        </pc:spChg>
      </pc:sldChg>
      <pc:sldChg chg="delSp modSp add mod">
        <pc:chgData name="Kirsten Lønn Foss" userId="2aaa8d3f-d669-4bf0-9ee5-b82fb5e4414f" providerId="ADAL" clId="{8B150161-B991-4355-A912-2470EA2C26FC}" dt="2024-02-14T16:35:25.063" v="1847" actId="20577"/>
        <pc:sldMkLst>
          <pc:docMk/>
          <pc:sldMk cId="2985109546" sldId="276"/>
        </pc:sldMkLst>
        <pc:spChg chg="mod">
          <ac:chgData name="Kirsten Lønn Foss" userId="2aaa8d3f-d669-4bf0-9ee5-b82fb5e4414f" providerId="ADAL" clId="{8B150161-B991-4355-A912-2470EA2C26FC}" dt="2024-02-14T16:35:25.063" v="1847" actId="20577"/>
          <ac:spMkLst>
            <pc:docMk/>
            <pc:sldMk cId="2985109546" sldId="276"/>
            <ac:spMk id="3" creationId="{4DB75BD8-3BBB-A647-8B84-10337A99A04C}"/>
          </ac:spMkLst>
        </pc:spChg>
        <pc:spChg chg="del">
          <ac:chgData name="Kirsten Lønn Foss" userId="2aaa8d3f-d669-4bf0-9ee5-b82fb5e4414f" providerId="ADAL" clId="{8B150161-B991-4355-A912-2470EA2C26FC}" dt="2024-02-14T15:34:34.348" v="1802" actId="478"/>
          <ac:spMkLst>
            <pc:docMk/>
            <pc:sldMk cId="2985109546" sldId="276"/>
            <ac:spMk id="4" creationId="{655794B5-6F86-614C-8F24-01712EE7D52A}"/>
          </ac:spMkLst>
        </pc:spChg>
      </pc:sldChg>
      <pc:sldChg chg="add">
        <pc:chgData name="Kirsten Lønn Foss" userId="2aaa8d3f-d669-4bf0-9ee5-b82fb5e4414f" providerId="ADAL" clId="{8B150161-B991-4355-A912-2470EA2C26FC}" dt="2024-02-14T15:31:16.539" v="1764"/>
        <pc:sldMkLst>
          <pc:docMk/>
          <pc:sldMk cId="1929381063" sldId="277"/>
        </pc:sldMkLst>
      </pc:sldChg>
      <pc:sldChg chg="add">
        <pc:chgData name="Kirsten Lønn Foss" userId="2aaa8d3f-d669-4bf0-9ee5-b82fb5e4414f" providerId="ADAL" clId="{8B150161-B991-4355-A912-2470EA2C26FC}" dt="2024-02-14T15:31:16.539" v="1764"/>
        <pc:sldMkLst>
          <pc:docMk/>
          <pc:sldMk cId="4110445216" sldId="278"/>
        </pc:sldMkLst>
      </pc:sldChg>
      <pc:sldChg chg="add del modTransition">
        <pc:chgData name="Kirsten Lønn Foss" userId="2aaa8d3f-d669-4bf0-9ee5-b82fb5e4414f" providerId="ADAL" clId="{8B150161-B991-4355-A912-2470EA2C26FC}" dt="2024-02-15T08:44:24.578" v="1851" actId="2696"/>
        <pc:sldMkLst>
          <pc:docMk/>
          <pc:sldMk cId="2461935044" sldId="279"/>
        </pc:sldMkLst>
      </pc:sldChg>
      <pc:sldChg chg="addSp add del modTransition">
        <pc:chgData name="Kirsten Lønn Foss" userId="2aaa8d3f-d669-4bf0-9ee5-b82fb5e4414f" providerId="ADAL" clId="{8B150161-B991-4355-A912-2470EA2C26FC}" dt="2024-02-15T08:44:39.458" v="1852" actId="2696"/>
        <pc:sldMkLst>
          <pc:docMk/>
          <pc:sldMk cId="0" sldId="280"/>
        </pc:sldMkLst>
        <pc:picChg chg="add">
          <ac:chgData name="Kirsten Lønn Foss" userId="2aaa8d3f-d669-4bf0-9ee5-b82fb5e4414f" providerId="ADAL" clId="{8B150161-B991-4355-A912-2470EA2C26FC}" dt="2024-02-14T16:31:27.585" v="1810"/>
          <ac:picMkLst>
            <pc:docMk/>
            <pc:sldMk cId="0" sldId="280"/>
            <ac:picMk id="2" creationId="{010DE552-A2F5-481A-AD33-559098CE470C}"/>
          </ac:picMkLst>
        </pc:picChg>
      </pc:sldChg>
      <pc:sldChg chg="modSp add del mod">
        <pc:chgData name="Kirsten Lønn Foss" userId="2aaa8d3f-d669-4bf0-9ee5-b82fb5e4414f" providerId="ADAL" clId="{8B150161-B991-4355-A912-2470EA2C26FC}" dt="2024-02-14T16:30:43.955" v="1809" actId="27636"/>
        <pc:sldMkLst>
          <pc:docMk/>
          <pc:sldMk cId="2948320314" sldId="284"/>
        </pc:sldMkLst>
        <pc:spChg chg="mod">
          <ac:chgData name="Kirsten Lønn Foss" userId="2aaa8d3f-d669-4bf0-9ee5-b82fb5e4414f" providerId="ADAL" clId="{8B150161-B991-4355-A912-2470EA2C26FC}" dt="2024-02-14T16:30:43.955" v="1809" actId="27636"/>
          <ac:spMkLst>
            <pc:docMk/>
            <pc:sldMk cId="2948320314" sldId="284"/>
            <ac:spMk id="2" creationId="{07CE895D-5479-4999-A7F3-DB4D4B92CB82}"/>
          </ac:spMkLst>
        </pc:spChg>
      </pc:sldChg>
      <pc:sldChg chg="add del">
        <pc:chgData name="Kirsten Lønn Foss" userId="2aaa8d3f-d669-4bf0-9ee5-b82fb5e4414f" providerId="ADAL" clId="{8B150161-B991-4355-A912-2470EA2C26FC}" dt="2024-02-14T16:30:43.889" v="1808"/>
        <pc:sldMkLst>
          <pc:docMk/>
          <pc:sldMk cId="2478417345" sldId="285"/>
        </pc:sldMkLst>
      </pc:sldChg>
      <pc:sldMasterChg chg="delSldLayout">
        <pc:chgData name="Kirsten Lønn Foss" userId="2aaa8d3f-d669-4bf0-9ee5-b82fb5e4414f" providerId="ADAL" clId="{8B150161-B991-4355-A912-2470EA2C26FC}" dt="2024-02-15T08:44:39.458" v="1852" actId="2696"/>
        <pc:sldMasterMkLst>
          <pc:docMk/>
          <pc:sldMasterMk cId="1795776204" sldId="2147483648"/>
        </pc:sldMasterMkLst>
        <pc:sldLayoutChg chg="del">
          <pc:chgData name="Kirsten Lønn Foss" userId="2aaa8d3f-d669-4bf0-9ee5-b82fb5e4414f" providerId="ADAL" clId="{8B150161-B991-4355-A912-2470EA2C26FC}" dt="2024-02-15T08:44:24.578" v="1851" actId="2696"/>
          <pc:sldLayoutMkLst>
            <pc:docMk/>
            <pc:sldMasterMk cId="1795776204" sldId="2147483648"/>
            <pc:sldLayoutMk cId="1976955175" sldId="2147483664"/>
          </pc:sldLayoutMkLst>
        </pc:sldLayoutChg>
        <pc:sldLayoutChg chg="del">
          <pc:chgData name="Kirsten Lønn Foss" userId="2aaa8d3f-d669-4bf0-9ee5-b82fb5e4414f" providerId="ADAL" clId="{8B150161-B991-4355-A912-2470EA2C26FC}" dt="2024-02-15T08:44:39.458" v="1852" actId="2696"/>
          <pc:sldLayoutMkLst>
            <pc:docMk/>
            <pc:sldMasterMk cId="1795776204" sldId="2147483648"/>
            <pc:sldLayoutMk cId="1154858274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2238C-4C94-49FF-9A40-617DFA2D429A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D1D98-42D2-4198-AD20-148E55CF03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3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6EF5B1-731F-4954-83F0-036D83D52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28EED9B-B536-48F6-BD3C-DCF33E572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D4935B-03C6-4BC0-9180-DF03A7AD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171-6E6A-4AE5-A2A5-9CB553F0DEEC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036C47-EAAC-4D1D-924A-568F7433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892C7A-A55A-4111-8B01-6A6390D7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F4D-E6C7-4FAA-85C6-0B92C47C9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309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BE0B4A-ACA1-4850-8977-137CD088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B135CF2-18AF-4D87-BBB5-603A6421D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EF5711-CF12-4794-9174-C3BED39A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171-6E6A-4AE5-A2A5-9CB553F0DEEC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FB1099-524C-4951-BE3A-D0141164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F66235-78EC-4FEE-A07E-F53AC45C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F4D-E6C7-4FAA-85C6-0B92C47C9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95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851CCFF-2709-4A2C-87AA-6A985839A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202886F-822E-490A-BED9-24DC20FA7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31D840-5A48-407E-9F83-B1A05D2A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171-6E6A-4AE5-A2A5-9CB553F0DEEC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41A231-DA7E-4972-89D9-00F295D1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23F349-A1B5-420D-9756-CD9B29BD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F4D-E6C7-4FAA-85C6-0B92C47C9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31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55C4DC6D-630A-4944-9060-348C314C0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9E4DC2C-3418-5B47-8B9E-2A28393E8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2" y="3621590"/>
            <a:ext cx="8173146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BA71FA4-0592-6B4C-B769-FC7758B8E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53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57197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43249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4"/>
            <a:ext cx="5400676" cy="44291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4"/>
            <a:ext cx="5400676" cy="4427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1937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 txBox="1">
            <a:spLocks/>
          </p:cNvSpPr>
          <p:nvPr/>
        </p:nvSpPr>
        <p:spPr>
          <a:xfrm>
            <a:off x="1246188" y="6380163"/>
            <a:ext cx="1954212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err="1"/>
              <a:t>kristiansand.kommune.no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6802" y="293914"/>
            <a:ext cx="11007823" cy="1189491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innhold 3"/>
          <p:cNvSpPr>
            <a:spLocks noGrp="1" noChangeAspect="1"/>
          </p:cNvSpPr>
          <p:nvPr>
            <p:ph sz="half" idx="2"/>
          </p:nvPr>
        </p:nvSpPr>
        <p:spPr>
          <a:xfrm>
            <a:off x="596802" y="1783563"/>
            <a:ext cx="11007823" cy="4058437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6719888" y="6378575"/>
            <a:ext cx="45593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b-NO"/>
              <a:t>OPPVEKST | Avdeling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11282363" y="6380163"/>
            <a:ext cx="325437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89FE2550-6538-4582-A8FF-31467B267EA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5470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B75DD9-3802-4C34-8692-FB241D4C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F3A279-8BE1-47B9-B5D6-F31C9A39B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D70F0A-B1D1-4D13-9B5A-A1077D5C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171-6E6A-4AE5-A2A5-9CB553F0DEEC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629C3C-2508-49DD-8CB5-19F2A48C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411F8E-F3B3-4CD6-9DE4-808D1986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F4D-E6C7-4FAA-85C6-0B92C47C9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378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D9EB4-D8A3-43EB-977D-586F0076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B11CAF-5C22-4842-A7E7-BAA40A70B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9898F8-536C-44E9-BF01-ADB4DD7B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171-6E6A-4AE5-A2A5-9CB553F0DEEC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E10EC1-21B0-420E-89ED-DE415AED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67765D-3204-48BC-AD9F-D2BEEC35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F4D-E6C7-4FAA-85C6-0B92C47C9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8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C617A9-BC38-4E61-8B1C-A7D94BCF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352DF8-8394-4C42-A7E4-65D321D5D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E0F9EF-DF11-4CF8-A8CB-5B84A6BB8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575543C-E8CE-48EB-86DC-C4DBC05D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171-6E6A-4AE5-A2A5-9CB553F0DEEC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489CACE-12CB-4B41-AE9A-14237D2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C2C017D-3F72-468F-B67C-C5E2653B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F4D-E6C7-4FAA-85C6-0B92C47C9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80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514952-5EB8-4633-951E-2A5AB4DA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ABA9A9-61E1-4F07-B2CE-A14B79FBF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926945-86AA-4725-9377-0AEAD5ADA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332F4CF-798B-4ECE-8B62-79C69507A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6D6125B-B9E3-471F-B5DC-20C7E17F3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A089B44-C512-4159-A2A3-A1EE80BB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171-6E6A-4AE5-A2A5-9CB553F0DEEC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A0981C9-BB25-4267-899C-6DFDB392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7882F0B-D158-49E6-A87F-B6680E28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F4D-E6C7-4FAA-85C6-0B92C47C9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40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A5F177-7C81-4FCB-B68E-86B537BD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A560625-86DC-4A82-A008-0DE3E0B0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171-6E6A-4AE5-A2A5-9CB553F0DEEC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C61B7DB-44FE-4E08-A925-04D8E6AE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F54A3D8-B52E-4413-BD1F-48ED47D6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F4D-E6C7-4FAA-85C6-0B92C47C9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03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E185945-69DD-4653-8720-C9D645A1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171-6E6A-4AE5-A2A5-9CB553F0DEEC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464CC87-5E59-4342-AFED-97B32E4D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125E0E-2650-4D2F-AF48-74B976EC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F4D-E6C7-4FAA-85C6-0B92C47C9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516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466054-1D80-403A-A5A3-E4AC25B0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DB4FD5-755B-4FE6-939E-D07CF10F0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99BD6C8-DF64-4DA3-A5BA-29ED06280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64CED3-9D29-4288-B5A2-4D1F09C1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171-6E6A-4AE5-A2A5-9CB553F0DEEC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CDEF850-3E29-4FB8-9651-8C9E95CF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C141832-AF30-4B9E-BB79-9A93A031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F4D-E6C7-4FAA-85C6-0B92C47C9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257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FD42-2CBA-4097-9FD5-FF73A98E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4E2BBF-C4F2-412E-8CD1-AF4BAC2C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50C60A-D536-436D-8A40-C0DE2A259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6F34FF-998A-4093-BD69-70EFCA74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171-6E6A-4AE5-A2A5-9CB553F0DEEC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D7CCB9-99D3-44C0-8EE0-1A62E909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0B30E10-D80A-4C60-9EAF-0D3DDC6E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F4D-E6C7-4FAA-85C6-0B92C47C9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87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C83D91A-0D17-40A8-8515-BCABDB38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996C7E-9437-4A95-93B0-8D4FC22B7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B0F52D-104D-470E-8A0F-6885586F4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F6171-6E6A-4AE5-A2A5-9CB553F0DEEC}" type="datetimeFigureOut">
              <a:rPr lang="nb-NO" smtClean="0"/>
              <a:t>28.02.2024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8ECAB0-ADFA-47C0-AF03-E723EBF71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8A25EB-D228-4E78-8AC0-CE3FCE9A1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7F4D-E6C7-4FAA-85C6-0B92C47C9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77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o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63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DCDA89-55A5-46B7-8CA5-9CE1C410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14.2.24 </a:t>
            </a:r>
            <a:br>
              <a:rPr lang="nb-NO" dirty="0"/>
            </a:br>
            <a:r>
              <a:rPr lang="nb-NO" dirty="0"/>
              <a:t>Informasjonsmøte foreldre Øvre Slettheia skole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2D6C4F-D8DC-4F4F-B140-4B4250E5A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26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D94F63-81F8-4E29-9161-2292F1C1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Våren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730C4B-7738-45FD-A399-E7928539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360524" cy="4351338"/>
          </a:xfrm>
        </p:spPr>
        <p:txBody>
          <a:bodyPr/>
          <a:lstStyle/>
          <a:p>
            <a:r>
              <a:rPr lang="nb-NO" dirty="0"/>
              <a:t>Mai 24: Informasjon om elevene til nye lærere</a:t>
            </a:r>
          </a:p>
          <a:p>
            <a:r>
              <a:rPr lang="nb-NO" dirty="0"/>
              <a:t>Mars- juni: Trinn møter trinn Øvre og nedre Slettheia skole</a:t>
            </a:r>
          </a:p>
          <a:p>
            <a:r>
              <a:rPr lang="nb-NO" dirty="0"/>
              <a:t>Juni 24: Øvre Slettheia skole med på skolearrangement Slettheia 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359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9D61DB-EF59-43AC-B9F2-6466803D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August 2024 Foreldremøter Slettheia skole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89CC6C-ACF7-406C-9F60-21F49158A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391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D93FB1-369D-4524-A8AB-D90F1729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2456" cy="3487684"/>
          </a:xfrm>
        </p:spPr>
        <p:txBody>
          <a:bodyPr/>
          <a:lstStyle/>
          <a:p>
            <a:r>
              <a:rPr lang="nb-NO" dirty="0"/>
              <a:t>Tore Mydland, </a:t>
            </a:r>
            <a:br>
              <a:rPr lang="nb-NO" dirty="0"/>
            </a:br>
            <a:r>
              <a:rPr lang="nb-NO" dirty="0"/>
              <a:t>rektor Slettheia skole informerer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720987-156E-4794-B60A-28266513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058" y="653087"/>
            <a:ext cx="5527497" cy="55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3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062FA8D-8683-B151-7A03-63D66CE22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" y="640163"/>
            <a:ext cx="12187172" cy="534525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7CE895D-5479-4999-A7F3-DB4D4B92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22" y="55568"/>
            <a:ext cx="11403734" cy="560748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2060"/>
                </a:solidFill>
              </a:rPr>
              <a:t>Dette er Slettheia skole – høsten 2024</a:t>
            </a:r>
            <a:endParaRPr lang="no-NO" b="1" dirty="0">
              <a:solidFill>
                <a:srgbClr val="002060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F8490D4-22AD-47AC-BBFC-AB095406F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OPPVEKST | Slettheia skole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E6F03C6-D3E2-4229-8CE7-0779C2D2F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2550-6538-4582-A8FF-31467B267EA5}" type="slidenum">
              <a:rPr lang="nb-NO" altLang="nb-NO" smtClean="0"/>
              <a:pPr/>
              <a:t>14</a:t>
            </a:fld>
            <a:endParaRPr lang="nb-NO" alt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0C246A1-65EB-DF7C-A901-1CA6333BF5D9}"/>
              </a:ext>
            </a:extLst>
          </p:cNvPr>
          <p:cNvSpPr txBox="1"/>
          <p:nvPr/>
        </p:nvSpPr>
        <p:spPr>
          <a:xfrm>
            <a:off x="165696" y="4812868"/>
            <a:ext cx="326484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002060"/>
                </a:solidFill>
              </a:rPr>
              <a:t>335 elever</a:t>
            </a:r>
          </a:p>
          <a:p>
            <a:r>
              <a:rPr lang="nb-NO" sz="2000" dirty="0">
                <a:solidFill>
                  <a:srgbClr val="002060"/>
                </a:solidFill>
              </a:rPr>
              <a:t>32 lærere</a:t>
            </a:r>
          </a:p>
          <a:p>
            <a:r>
              <a:rPr lang="nb-NO" sz="2000" dirty="0">
                <a:solidFill>
                  <a:srgbClr val="002060"/>
                </a:solidFill>
              </a:rPr>
              <a:t>14 assistenter/fagarbeidere</a:t>
            </a:r>
          </a:p>
        </p:txBody>
      </p:sp>
    </p:spTree>
    <p:extLst>
      <p:ext uri="{BB962C8B-B14F-4D97-AF65-F5344CB8AC3E}">
        <p14:creationId xmlns:p14="http://schemas.microsoft.com/office/powerpoint/2010/main" val="294832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OPPVEKST | Slettheia skole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E2550-6538-4582-A8FF-31467B267EA5}" type="slidenum">
              <a:rPr lang="nb-NO" altLang="nb-NO" smtClean="0"/>
              <a:pPr/>
              <a:t>15</a:t>
            </a:fld>
            <a:endParaRPr lang="nb-NO" alt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8AB709A-0CE0-AECA-4027-CE41F664D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024" y="417310"/>
            <a:ext cx="4797542" cy="5179554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/>
              <a:t>Skolebygget:</a:t>
            </a:r>
          </a:p>
          <a:p>
            <a:r>
              <a:rPr lang="nb-NO" sz="1800" dirty="0"/>
              <a:t>SFO + 1. og 2. trinn i nytt bygg (brakker)</a:t>
            </a:r>
          </a:p>
          <a:p>
            <a:r>
              <a:rPr lang="nb-NO" sz="1800" dirty="0"/>
              <a:t>3. – 7. trinn i de to hovedbyggene</a:t>
            </a:r>
          </a:p>
          <a:p>
            <a:r>
              <a:rPr lang="nb-NO" sz="1800" dirty="0"/>
              <a:t>Stort bibliotek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/>
              <a:t>En stor, flott skolegård:</a:t>
            </a:r>
          </a:p>
          <a:p>
            <a:r>
              <a:rPr lang="nb-NO" sz="1800" dirty="0"/>
              <a:t>Mye skog</a:t>
            </a:r>
          </a:p>
          <a:p>
            <a:r>
              <a:rPr lang="nb-NO" sz="1800" dirty="0"/>
              <a:t>Kunstgressbane, </a:t>
            </a:r>
            <a:r>
              <a:rPr lang="nb-NO" sz="1800" dirty="0" err="1"/>
              <a:t>ballbinge</a:t>
            </a:r>
            <a:r>
              <a:rPr lang="nb-NO" sz="1800" dirty="0"/>
              <a:t> og flerbruksbane</a:t>
            </a:r>
          </a:p>
          <a:p>
            <a:r>
              <a:rPr lang="nb-NO" sz="1800" dirty="0"/>
              <a:t>Trampolinepark</a:t>
            </a:r>
          </a:p>
          <a:p>
            <a:r>
              <a:rPr lang="nb-NO" sz="1800" dirty="0"/>
              <a:t>Mange lekeapparat</a:t>
            </a:r>
          </a:p>
          <a:p>
            <a:r>
              <a:rPr lang="nb-NO" sz="1800" dirty="0"/>
              <a:t>Bordtennisbord</a:t>
            </a:r>
          </a:p>
          <a:p>
            <a:r>
              <a:rPr lang="nb-NO" sz="1800" dirty="0" err="1"/>
              <a:t>Utlånsbu</a:t>
            </a:r>
            <a:endParaRPr lang="nb-NO" sz="1800" dirty="0"/>
          </a:p>
          <a:p>
            <a:r>
              <a:rPr lang="nb-NO" sz="1800" dirty="0"/>
              <a:t>Akebakker</a:t>
            </a:r>
          </a:p>
          <a:p>
            <a:pPr marL="0" indent="0">
              <a:buNone/>
            </a:pPr>
            <a:endParaRPr lang="nb-NO" sz="180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380C25D-912B-F119-7F41-0C7935D4B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453" y="0"/>
            <a:ext cx="8997293" cy="629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1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0ED58C-66DD-47AC-B85C-D29AF82C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Skolevei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A7EBDF-1456-4364-A120-6F028FA2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Elever har rett på skoleskyss når skoleveien er </a:t>
            </a:r>
          </a:p>
          <a:p>
            <a:r>
              <a:rPr lang="nb-NO" dirty="0"/>
              <a:t>1. trinn: Mer enn 2 km</a:t>
            </a:r>
          </a:p>
          <a:p>
            <a:r>
              <a:rPr lang="nb-NO" dirty="0"/>
              <a:t>2.-10. trinn: Mer enn 4 km</a:t>
            </a:r>
          </a:p>
          <a:p>
            <a:endParaRPr lang="nb-NO" dirty="0"/>
          </a:p>
          <a:p>
            <a:r>
              <a:rPr lang="nb-NO" dirty="0"/>
              <a:t>Det anbefales at elevene går til skolen, gjerne sammen med andre og en voksen. GÅ-BUSS</a:t>
            </a:r>
          </a:p>
        </p:txBody>
      </p:sp>
    </p:spTree>
    <p:extLst>
      <p:ext uri="{BB962C8B-B14F-4D97-AF65-F5344CB8AC3E}">
        <p14:creationId xmlns:p14="http://schemas.microsoft.com/office/powerpoint/2010/main" val="227132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C1BED6-9C8C-4295-AF3E-DC5DE3E7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Skolevei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68C20-5B5F-489C-B7BB-F925E909C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382"/>
            <a:ext cx="10515600" cy="52295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Vi har blitt gjort oppmerksom på farlig skolevei: </a:t>
            </a:r>
          </a:p>
          <a:p>
            <a:pPr lvl="0"/>
            <a:r>
              <a:rPr lang="nb-NO" dirty="0" err="1"/>
              <a:t>Gislemyr</a:t>
            </a:r>
            <a:r>
              <a:rPr lang="nb-NO" dirty="0"/>
              <a:t>-kryss, bratt og dårlig konstruksjon. </a:t>
            </a:r>
            <a:endParaRPr lang="no-NO" dirty="0"/>
          </a:p>
          <a:p>
            <a:pPr lvl="0"/>
            <a:r>
              <a:rPr lang="nb-NO" dirty="0"/>
              <a:t>Kartheia-kryss</a:t>
            </a:r>
            <a:endParaRPr lang="no-NO" dirty="0"/>
          </a:p>
          <a:p>
            <a:pPr lvl="0"/>
            <a:r>
              <a:rPr lang="nb-NO" dirty="0"/>
              <a:t>Dårlig oppmerking</a:t>
            </a:r>
            <a:endParaRPr lang="no-NO" dirty="0"/>
          </a:p>
          <a:p>
            <a:pPr lvl="0"/>
            <a:r>
              <a:rPr lang="nb-NO" dirty="0"/>
              <a:t>Fortau langs hele Sletteheiaveien- barrierer mellom veien</a:t>
            </a:r>
            <a:endParaRPr lang="no-NO" dirty="0"/>
          </a:p>
          <a:p>
            <a:pPr lvl="0"/>
            <a:r>
              <a:rPr lang="nb-NO" dirty="0"/>
              <a:t>Overgangen fra 40 til 50 sone</a:t>
            </a:r>
            <a:endParaRPr lang="no-NO" dirty="0"/>
          </a:p>
          <a:p>
            <a:pPr lvl="0"/>
            <a:r>
              <a:rPr lang="nb-NO" dirty="0"/>
              <a:t>Farlig ferdsel ved store snømengder</a:t>
            </a:r>
            <a:endParaRPr lang="no-NO" dirty="0"/>
          </a:p>
          <a:p>
            <a:pPr lvl="0"/>
            <a:r>
              <a:rPr lang="nb-NO" dirty="0"/>
              <a:t>Parkering på Rugdeveien</a:t>
            </a:r>
            <a:endParaRPr lang="no-NO" dirty="0"/>
          </a:p>
          <a:p>
            <a:pPr lvl="0"/>
            <a:r>
              <a:rPr lang="nb-NO" dirty="0"/>
              <a:t>Buss-stopp, kryss ved </a:t>
            </a:r>
            <a:r>
              <a:rPr lang="nb-NO" dirty="0" err="1"/>
              <a:t>Linerleveien</a:t>
            </a:r>
            <a:r>
              <a:rPr lang="nb-NO" dirty="0"/>
              <a:t>- Slettheiaveien</a:t>
            </a:r>
            <a:endParaRPr lang="no-NO" dirty="0"/>
          </a:p>
          <a:p>
            <a:pPr lvl="0"/>
            <a:r>
              <a:rPr lang="nb-NO" dirty="0"/>
              <a:t>Mørkt på vinterstid</a:t>
            </a:r>
            <a:endParaRPr lang="no-NO" dirty="0"/>
          </a:p>
          <a:p>
            <a:pPr lvl="0"/>
            <a:r>
              <a:rPr lang="nb-NO" dirty="0"/>
              <a:t>Flere syklister, sprengt kapasitet</a:t>
            </a:r>
            <a:endParaRPr lang="no-NO" dirty="0"/>
          </a:p>
          <a:p>
            <a:pPr lvl="0"/>
            <a:r>
              <a:rPr lang="nb-NO" dirty="0"/>
              <a:t>Mur ved kryss Kartheia – </a:t>
            </a:r>
            <a:r>
              <a:rPr lang="nb-NO" dirty="0" err="1"/>
              <a:t>Slettheiveien</a:t>
            </a:r>
            <a:r>
              <a:rPr lang="nb-NO" dirty="0"/>
              <a:t>, 40 og 50</a:t>
            </a:r>
            <a:endParaRPr lang="no-NO" dirty="0"/>
          </a:p>
          <a:p>
            <a:r>
              <a:rPr lang="nb-NO" dirty="0"/>
              <a:t>Få fortau Kartheia – </a:t>
            </a:r>
            <a:r>
              <a:rPr lang="nb-NO" dirty="0" err="1"/>
              <a:t>Gislemyrveien</a:t>
            </a:r>
            <a:endParaRPr lang="nb-NO" dirty="0"/>
          </a:p>
          <a:p>
            <a:r>
              <a:rPr lang="nb-NO" dirty="0"/>
              <a:t>Foreldre som slipper av barna ved innkjørsel til Slettheia skole</a:t>
            </a:r>
            <a:endParaRPr lang="no-NO" dirty="0"/>
          </a:p>
          <a:p>
            <a:pPr lvl="0"/>
            <a:endParaRPr lang="no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3970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67ECF1-401D-4D13-B0E9-392BBC5A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Skolevei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4D24B6-033F-4466-BE46-14FBFD4B6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Meld inn til Kirsten innen 28.2.24 om farlig skolevei</a:t>
            </a:r>
          </a:p>
          <a:p>
            <a:r>
              <a:rPr lang="nb-NO" dirty="0"/>
              <a:t>Kirsten sender dette til kommuneadministrasjonen som gjør en vurdering på dette og setter eventuelt inn nødvendige tiltak. </a:t>
            </a:r>
          </a:p>
          <a:p>
            <a:r>
              <a:rPr lang="nb-NO" dirty="0"/>
              <a:t>Foreldre skal få svar på vurderingene og </a:t>
            </a:r>
            <a:r>
              <a:rPr lang="nb-NO" dirty="0" err="1"/>
              <a:t>evt</a:t>
            </a:r>
            <a:r>
              <a:rPr lang="nb-NO" dirty="0"/>
              <a:t> tiltak innen 2.4.24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285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DA2978-67A3-4822-AF0C-47096641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95418" cy="3364394"/>
          </a:xfrm>
        </p:spPr>
        <p:txBody>
          <a:bodyPr/>
          <a:lstStyle/>
          <a:p>
            <a:r>
              <a:rPr lang="nb-NO" dirty="0"/>
              <a:t>Avslipp av barn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592EB92-60CD-405F-B2DF-CBE9BAF5D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338" y="0"/>
            <a:ext cx="8416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1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40A707-0428-0041-9D6C-C2ECFA0C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Foreldremøte 14.02.24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806D1E-26AF-7D42-BB27-04F158448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Øvre Slettheia skole</a:t>
            </a:r>
          </a:p>
          <a:p>
            <a:endParaRPr lang="nb-NO" dirty="0"/>
          </a:p>
          <a:p>
            <a:r>
              <a:rPr lang="nb-NO" dirty="0"/>
              <a:t>Ass. Kommunalsjef for skole - Roy Wiken</a:t>
            </a:r>
          </a:p>
        </p:txBody>
      </p:sp>
    </p:spTree>
    <p:extLst>
      <p:ext uri="{BB962C8B-B14F-4D97-AF65-F5344CB8AC3E}">
        <p14:creationId xmlns:p14="http://schemas.microsoft.com/office/powerpoint/2010/main" val="393200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CB072B-1C02-4CEC-BF3B-FDFE7CE6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B832EE-F269-42F4-A0A2-6762949E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584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265819-BAE8-45C5-8496-4C60DE092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6CCDA65-DAC0-426D-A8C2-9970DB6BF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327" y="4095543"/>
            <a:ext cx="11670534" cy="2613482"/>
          </a:xfrm>
        </p:spPr>
        <p:txBody>
          <a:bodyPr>
            <a:normAutofit/>
          </a:bodyPr>
          <a:lstStyle/>
          <a:p>
            <a:r>
              <a:rPr lang="nb-NO" dirty="0"/>
              <a:t>Bakgrunn</a:t>
            </a:r>
          </a:p>
          <a:p>
            <a:r>
              <a:rPr lang="nb-NO" sz="3200" dirty="0"/>
              <a:t>Bystyret vedtok 14. desember 2023 å legge ned Øvre Slettheia skole.</a:t>
            </a:r>
          </a:p>
          <a:p>
            <a:r>
              <a:rPr lang="nb-NO" sz="3200" dirty="0"/>
              <a:t>Skolen legges ned ved utgangen av skoleåret 23/24 og elevene overføres til Slettheia skole fra august 2024. </a:t>
            </a:r>
          </a:p>
          <a:p>
            <a:r>
              <a:rPr lang="nb-NO" sz="3200" dirty="0"/>
              <a:t>Skolebygningen på Øvre Slettheia skal omgjøres til barnehage.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630FC36-C5BA-4061-8FD9-BCEE746E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7" y="965288"/>
            <a:ext cx="5553075" cy="305752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E89328-CD9C-4E42-9711-A996EEB1A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25" y="1030287"/>
            <a:ext cx="5148557" cy="29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7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D7E0E3-C732-C3EB-8C42-08795807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Elevene</a:t>
            </a:r>
            <a:endParaRPr lang="no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81037E-A0D6-D25A-BC9C-B36E9028FC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Elevene på Øvre Slettheia flyttes til Slettheia skole fra skolestart i august 2024</a:t>
            </a:r>
          </a:p>
          <a:p>
            <a:endParaRPr lang="no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1A95808-2629-BF6D-F223-9DBD874ED9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92938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4C6BF34-88FF-9841-B8CA-D0A953B4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ansatte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65196BA-A1DE-674B-8134-E2DC70D08C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Alle som er ansatt i faste stillinger på Øvre Slettheia skole blir flyttet til Slettheia skole (Hvis de ønsker det)</a:t>
            </a:r>
          </a:p>
          <a:p>
            <a:r>
              <a:rPr lang="nb-NO" dirty="0"/>
              <a:t>Lærere og fagarbeidere/assistenter</a:t>
            </a:r>
          </a:p>
          <a:p>
            <a:endParaRPr lang="nb-NO" dirty="0"/>
          </a:p>
          <a:p>
            <a:r>
              <a:rPr lang="nb-NO" dirty="0"/>
              <a:t>Ledelsen og kontorleder på Øvre vil få nye jobber i kommunen.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290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7EAE14-4500-3748-BBF1-E1F52B14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Overgangen til ny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B75BD8-3BBB-A647-8B84-10337A99A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0706" y="1628774"/>
            <a:ext cx="10490432" cy="4429149"/>
          </a:xfrm>
        </p:spPr>
        <p:txBody>
          <a:bodyPr/>
          <a:lstStyle/>
          <a:p>
            <a:r>
              <a:rPr lang="nb-NO" dirty="0"/>
              <a:t>Det er startet et arbeid for å lage en god overgang til Slettheia skole</a:t>
            </a:r>
          </a:p>
          <a:p>
            <a:endParaRPr lang="nb-NO" dirty="0"/>
          </a:p>
          <a:p>
            <a:r>
              <a:rPr lang="nb-NO" dirty="0"/>
              <a:t>Vi skal gå igjennom det arbeidet med dere nå slik at dere vet hvor langt vi er i prosessen</a:t>
            </a:r>
          </a:p>
        </p:txBody>
      </p:sp>
    </p:spTree>
    <p:extLst>
      <p:ext uri="{BB962C8B-B14F-4D97-AF65-F5344CB8AC3E}">
        <p14:creationId xmlns:p14="http://schemas.microsoft.com/office/powerpoint/2010/main" val="298510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28E3EE-8E19-0CB6-3322-27950309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Formålet med dette møtet</a:t>
            </a:r>
            <a:endParaRPr lang="no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C7CD25-3116-895E-94D2-50D581047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Informere om hvor langt vi har kommet i arbeidet</a:t>
            </a:r>
          </a:p>
          <a:p>
            <a:r>
              <a:rPr lang="nb-NO" dirty="0"/>
              <a:t>Informere om det som er klargjort</a:t>
            </a:r>
          </a:p>
          <a:p>
            <a:r>
              <a:rPr lang="nb-NO" dirty="0"/>
              <a:t>Informere om hva vi jobber med og hva som skal skje denne våren</a:t>
            </a:r>
          </a:p>
          <a:p>
            <a:r>
              <a:rPr lang="nb-NO" dirty="0"/>
              <a:t>Dere kan stille spørsmål</a:t>
            </a:r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411044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E9A6A0-3E91-4BDE-90C6-DF53A1D6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14.12.23 Politikerne bestemte å legge ned skolen</a:t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AF32399-42F8-4452-86E1-49B2DE0E0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526" y="1609724"/>
            <a:ext cx="9169136" cy="51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1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E0F3CE-618C-4FF3-ADAA-F5B561EF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FAU og lærere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C1FECB-03D7-4C0A-9B63-F01E3002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9454" cy="4351338"/>
          </a:xfrm>
        </p:spPr>
        <p:txBody>
          <a:bodyPr/>
          <a:lstStyle/>
          <a:p>
            <a:pPr marL="0" indent="0">
              <a:buNone/>
            </a:pPr>
            <a:r>
              <a:rPr lang="nb-NO" sz="4400" dirty="0"/>
              <a:t>Analyse av hva vi må tenke på for at elevene skal få en trygg og god oppstart på Slettheia skole?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3331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509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PowerPoint-presentasjon</vt:lpstr>
      <vt:lpstr>Foreldremøte 14.02.24 </vt:lpstr>
      <vt:lpstr>PowerPoint-presentasjon</vt:lpstr>
      <vt:lpstr>Elevene</vt:lpstr>
      <vt:lpstr>De ansatte</vt:lpstr>
      <vt:lpstr>Overgangen til ny skole</vt:lpstr>
      <vt:lpstr>Formålet med dette møtet</vt:lpstr>
      <vt:lpstr>14.12.23 Politikerne bestemte å legge ned skolen </vt:lpstr>
      <vt:lpstr>FAU og lærere</vt:lpstr>
      <vt:lpstr>14.2.24  Informasjonsmøte foreldre Øvre Slettheia skole </vt:lpstr>
      <vt:lpstr>Våren 2024</vt:lpstr>
      <vt:lpstr>August 2024 Foreldremøter Slettheia skole </vt:lpstr>
      <vt:lpstr>Tore Mydland,  rektor Slettheia skole informerer</vt:lpstr>
      <vt:lpstr>Dette er Slettheia skole – høsten 2024</vt:lpstr>
      <vt:lpstr>PowerPoint-presentasjon</vt:lpstr>
      <vt:lpstr>Skolevei</vt:lpstr>
      <vt:lpstr>Skolevei</vt:lpstr>
      <vt:lpstr>Skolevei</vt:lpstr>
      <vt:lpstr>Avslipp av barn</vt:lpstr>
      <vt:lpstr>Spørsmål?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Kirsten Lønn Foss</dc:creator>
  <cp:lastModifiedBy>Kirsten Lønn Foss</cp:lastModifiedBy>
  <cp:revision>1</cp:revision>
  <dcterms:created xsi:type="dcterms:W3CDTF">2024-02-13T09:14:59Z</dcterms:created>
  <dcterms:modified xsi:type="dcterms:W3CDTF">2024-02-28T13:43:03Z</dcterms:modified>
</cp:coreProperties>
</file>